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2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31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8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7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6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6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6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2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7570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6/22/2023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02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저각도로 본 하늘의 구름">
            <a:extLst>
              <a:ext uri="{FF2B5EF4-FFF2-40B4-BE49-F238E27FC236}">
                <a16:creationId xmlns:a16="http://schemas.microsoft.com/office/drawing/2014/main" id="{86AA47F1-1817-3494-6139-C8FD5806A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4" b="10016"/>
          <a:stretch/>
        </p:blipFill>
        <p:spPr>
          <a:xfrm>
            <a:off x="20" y="-3"/>
            <a:ext cx="12191979" cy="685800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11170B-906F-E42A-F7A1-5F0501BA5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4953000" cy="2247899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우주궤도역학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en-US" altLang="ko-KR" dirty="0">
                <a:solidFill>
                  <a:srgbClr val="FFFFFF"/>
                </a:solidFill>
              </a:rPr>
              <a:t>Term Project2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49EA9C-6F9D-0320-A7E4-3FD5F6ECA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093232"/>
            <a:ext cx="2858548" cy="1728728"/>
          </a:xfrm>
        </p:spPr>
        <p:txBody>
          <a:bodyPr anchor="b">
            <a:norm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19011228 </a:t>
            </a:r>
            <a:r>
              <a:rPr lang="ko-KR" altLang="en-US" sz="2400" dirty="0">
                <a:solidFill>
                  <a:srgbClr val="FFFFFF"/>
                </a:solidFill>
              </a:rPr>
              <a:t>이용현</a:t>
            </a:r>
          </a:p>
        </p:txBody>
      </p:sp>
    </p:spTree>
    <p:extLst>
      <p:ext uri="{BB962C8B-B14F-4D97-AF65-F5344CB8AC3E}">
        <p14:creationId xmlns:p14="http://schemas.microsoft.com/office/powerpoint/2010/main" val="137047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E4344-ECCA-928D-06C9-06E07219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1" y="97872"/>
            <a:ext cx="9905999" cy="1360898"/>
          </a:xfrm>
        </p:spPr>
        <p:txBody>
          <a:bodyPr/>
          <a:lstStyle/>
          <a:p>
            <a:r>
              <a:rPr lang="ko-KR" altLang="en-US" dirty="0"/>
              <a:t>결과 도출 순서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A145AF-99A6-66A1-50F3-F3C7FA651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5023" y="1356665"/>
                <a:ext cx="11258006" cy="462612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1.  If</a:t>
                </a:r>
                <a:r>
                  <a:rPr lang="ko-KR" altLang="en-US" dirty="0"/>
                  <a:t> 문을 사용하여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개의 인공위성 중 하나를 선택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2. app design </a:t>
                </a:r>
                <a:r>
                  <a:rPr lang="ko-KR" altLang="en-US" dirty="0"/>
                  <a:t>라이브러리에서 </a:t>
                </a:r>
                <a:r>
                  <a:rPr lang="en-US" altLang="ko-KR" dirty="0"/>
                  <a:t>slider </a:t>
                </a:r>
                <a:r>
                  <a:rPr lang="ko-KR" altLang="en-US" dirty="0"/>
                  <a:t>이용하여 원하는 </a:t>
                </a:r>
                <a:r>
                  <a:rPr lang="en-US" altLang="ko-KR" dirty="0"/>
                  <a:t>epoch </a:t>
                </a:r>
                <a:r>
                  <a:rPr lang="ko-KR" altLang="en-US" dirty="0"/>
                  <a:t>자유롭게 선택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3. </a:t>
                </a:r>
                <a:r>
                  <a:rPr lang="ko-KR" altLang="en-US" dirty="0"/>
                  <a:t>그 후 </a:t>
                </a:r>
                <a:r>
                  <a:rPr lang="en-US" altLang="ko-KR" dirty="0" err="1"/>
                  <a:t>nav.mat</a:t>
                </a:r>
                <a:r>
                  <a:rPr lang="ko-KR" altLang="en-US" dirty="0"/>
                  <a:t>에서의 여러가지 값들을 가지고 정의한 함수로 </a:t>
                </a:r>
                <a:r>
                  <a:rPr lang="en-US" altLang="ko-KR" dirty="0" err="1"/>
                  <a:t>ture</a:t>
                </a:r>
                <a:r>
                  <a:rPr lang="en-US" altLang="ko-KR" dirty="0"/>
                  <a:t> anomaly(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/>
                  <a:t>값을 구함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4. </a:t>
                </a:r>
                <a:r>
                  <a:rPr lang="ko-KR" altLang="en-US" dirty="0"/>
                  <a:t>여러가지 내장 함수와 정의한 함수를 이용하여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altLang="ko-KR" dirty="0"/>
                  <a:t> PQW </a:t>
                </a:r>
                <a:r>
                  <a:rPr lang="ko-KR" altLang="en-US" dirty="0"/>
                  <a:t>좌표계        </a:t>
                </a:r>
                <a:r>
                  <a:rPr lang="en-US" altLang="ko-KR" dirty="0"/>
                  <a:t>ECEF </a:t>
                </a:r>
                <a:r>
                  <a:rPr lang="ko-KR" altLang="en-US" dirty="0"/>
                  <a:t>좌표계로 변환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5. ECEF</a:t>
                </a:r>
                <a:r>
                  <a:rPr lang="ko-KR" altLang="en-US" dirty="0"/>
                  <a:t>좌표계의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altLang="ko-KR" dirty="0"/>
                  <a:t> , ecef2geodetic </a:t>
                </a:r>
                <a:r>
                  <a:rPr lang="ko-KR" altLang="en-US" dirty="0"/>
                  <a:t>함수를 이용하여 위성의 경도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위도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고도를 구함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6. </a:t>
                </a:r>
                <a:r>
                  <a:rPr lang="ko-KR" altLang="en-US" dirty="0"/>
                  <a:t>여러가지 내장 함수와 정의한 함수를 이용하여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ECEF </a:t>
                </a:r>
                <a:r>
                  <a:rPr lang="ko-KR" altLang="en-US" dirty="0"/>
                  <a:t>좌표계  </a:t>
                </a:r>
                <a:r>
                  <a:rPr lang="en-US" altLang="ko-KR" dirty="0"/>
                  <a:t>     ENU </a:t>
                </a:r>
                <a:r>
                  <a:rPr lang="ko-KR" altLang="en-US" dirty="0"/>
                  <a:t>좌표계로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변환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7. ENU</a:t>
                </a:r>
                <a:r>
                  <a:rPr lang="ko-KR" altLang="en-US" dirty="0"/>
                  <a:t>좌표계의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altLang="ko-KR" dirty="0"/>
                  <a:t>, HW13</a:t>
                </a:r>
                <a:r>
                  <a:rPr lang="ko-KR" altLang="en-US" dirty="0"/>
                  <a:t> 함수를 이용해</a:t>
                </a:r>
                <a:r>
                  <a:rPr lang="en-US" altLang="ko-KR" dirty="0"/>
                  <a:t> azimuth, elevation angle </a:t>
                </a:r>
                <a:r>
                  <a:rPr lang="ko-KR" altLang="en-US" dirty="0"/>
                  <a:t>구함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8. </a:t>
                </a:r>
                <a:r>
                  <a:rPr lang="ko-KR" altLang="en-US" dirty="0"/>
                  <a:t>위에서 구한 여러가지 값들과 </a:t>
                </a:r>
                <a:r>
                  <a:rPr lang="en-US" altLang="ko-KR" dirty="0"/>
                  <a:t>Term Project2 notice.pdf </a:t>
                </a:r>
                <a:r>
                  <a:rPr lang="ko-KR" altLang="en-US" dirty="0"/>
                  <a:t>에서 주어진 여러가지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MATLAB </a:t>
                </a:r>
                <a:r>
                  <a:rPr lang="ko-KR" altLang="en-US" dirty="0"/>
                  <a:t>내장함수를 이용하여 위성의 </a:t>
                </a:r>
                <a:r>
                  <a:rPr lang="en-US" altLang="ko-KR" dirty="0" err="1"/>
                  <a:t>skyplot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groundtrack</a:t>
                </a:r>
                <a:r>
                  <a:rPr lang="ko-KR" altLang="en-US" dirty="0"/>
                  <a:t> 도출 </a:t>
                </a:r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A145AF-99A6-66A1-50F3-F3C7FA651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023" y="1356665"/>
                <a:ext cx="11258006" cy="4626123"/>
              </a:xfrm>
              <a:blipFill>
                <a:blip r:embed="rId2"/>
                <a:stretch>
                  <a:fillRect l="-4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B4FD684-FE56-2492-6CD2-AB9C779FA3A1}"/>
              </a:ext>
            </a:extLst>
          </p:cNvPr>
          <p:cNvSpPr/>
          <p:nvPr/>
        </p:nvSpPr>
        <p:spPr>
          <a:xfrm>
            <a:off x="7541623" y="3043646"/>
            <a:ext cx="383177" cy="1480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F473ED8-C991-5450-5602-51747DE22F0F}"/>
              </a:ext>
            </a:extLst>
          </p:cNvPr>
          <p:cNvSpPr/>
          <p:nvPr/>
        </p:nvSpPr>
        <p:spPr>
          <a:xfrm>
            <a:off x="7798526" y="4084320"/>
            <a:ext cx="383177" cy="1480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1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5E62C-9C7E-5B7A-A049-5A7326A9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1" y="-55253"/>
            <a:ext cx="9905999" cy="866588"/>
          </a:xfrm>
        </p:spPr>
        <p:txBody>
          <a:bodyPr/>
          <a:lstStyle/>
          <a:p>
            <a:r>
              <a:rPr lang="en-US" altLang="ko-KR" dirty="0"/>
              <a:t>GPS </a:t>
            </a:r>
            <a:r>
              <a:rPr lang="ko-KR" altLang="en-US" dirty="0"/>
              <a:t>인공위성 검증 </a:t>
            </a:r>
            <a:r>
              <a:rPr lang="en-US" altLang="ko-KR" dirty="0"/>
              <a:t>(</a:t>
            </a:r>
            <a:r>
              <a:rPr lang="en-US" altLang="ko-KR" dirty="0" err="1"/>
              <a:t>el_mask</a:t>
            </a:r>
            <a:r>
              <a:rPr lang="en-US" altLang="ko-KR" dirty="0"/>
              <a:t>=0)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18FF02-067D-B194-A711-E22A7709A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22"/>
          <a:stretch/>
        </p:blipFill>
        <p:spPr>
          <a:xfrm>
            <a:off x="3979871" y="1107347"/>
            <a:ext cx="3192753" cy="2861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7D53E3-83F6-4C35-2BFC-837BED66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4" y="1104582"/>
            <a:ext cx="3358218" cy="2867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2F2E74-98C2-94A2-6E30-7696D071895F}"/>
              </a:ext>
            </a:extLst>
          </p:cNvPr>
          <p:cNvSpPr txBox="1"/>
          <p:nvPr/>
        </p:nvSpPr>
        <p:spPr>
          <a:xfrm>
            <a:off x="121921" y="811335"/>
            <a:ext cx="455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Trimble </a:t>
            </a:r>
            <a:r>
              <a:rPr lang="en-US" altLang="ko-KR" b="1" dirty="0" err="1"/>
              <a:t>gnss</a:t>
            </a:r>
            <a:r>
              <a:rPr lang="en-US" altLang="ko-KR" b="1" dirty="0"/>
              <a:t> planning program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C7B6B-46BA-8A6B-3656-4175D2709EB8}"/>
              </a:ext>
            </a:extLst>
          </p:cNvPr>
          <p:cNvSpPr txBox="1"/>
          <p:nvPr/>
        </p:nvSpPr>
        <p:spPr>
          <a:xfrm>
            <a:off x="2954600" y="797343"/>
            <a:ext cx="455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            My result</a:t>
            </a:r>
            <a:endParaRPr lang="ko-KR" altLang="en-US" b="1" dirty="0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FD8AFFA2-D90B-5703-2D17-164093D28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4284" y="3968868"/>
            <a:ext cx="3358218" cy="27166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BA49AA-3B37-8AB3-0E98-57BEBD863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872" y="3862933"/>
            <a:ext cx="3192752" cy="2928491"/>
          </a:xfrm>
          <a:prstGeom prst="rect">
            <a:avLst/>
          </a:prstGeom>
        </p:spPr>
      </p:pic>
      <p:pic>
        <p:nvPicPr>
          <p:cNvPr id="5" name="내용 개체 틀 8">
            <a:extLst>
              <a:ext uri="{FF2B5EF4-FFF2-40B4-BE49-F238E27FC236}">
                <a16:creationId xmlns:a16="http://schemas.microsoft.com/office/drawing/2014/main" id="{9AE4EE5B-3134-B7F2-0FE1-1EB14CF5CE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14"/>
          <a:stretch/>
        </p:blipFill>
        <p:spPr>
          <a:xfrm>
            <a:off x="7677991" y="1708726"/>
            <a:ext cx="4299725" cy="3872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B088C-F1D2-A08A-CFCF-D76F8306A8FB}"/>
              </a:ext>
            </a:extLst>
          </p:cNvPr>
          <p:cNvSpPr txBox="1"/>
          <p:nvPr/>
        </p:nvSpPr>
        <p:spPr>
          <a:xfrm>
            <a:off x="8781425" y="130663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GPS_Satellite</a:t>
            </a:r>
            <a:r>
              <a:rPr lang="en-US" altLang="ko-KR" dirty="0"/>
              <a:t>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76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5E62C-9C7E-5B7A-A049-5A7326A9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5" y="8709"/>
            <a:ext cx="9905999" cy="866588"/>
          </a:xfrm>
        </p:spPr>
        <p:txBody>
          <a:bodyPr/>
          <a:lstStyle/>
          <a:p>
            <a:r>
              <a:rPr lang="en-US" altLang="ko-KR" dirty="0"/>
              <a:t>QZSS </a:t>
            </a:r>
            <a:r>
              <a:rPr lang="ko-KR" altLang="en-US" dirty="0"/>
              <a:t>인공위성 검증 </a:t>
            </a:r>
            <a:r>
              <a:rPr lang="en-US" altLang="ko-KR" dirty="0"/>
              <a:t>(</a:t>
            </a:r>
            <a:r>
              <a:rPr lang="en-US" altLang="ko-KR" dirty="0" err="1"/>
              <a:t>el_mask</a:t>
            </a:r>
            <a:r>
              <a:rPr lang="en-US" altLang="ko-KR" dirty="0"/>
              <a:t>=0)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F2E74-98C2-94A2-6E30-7696D071895F}"/>
              </a:ext>
            </a:extLst>
          </p:cNvPr>
          <p:cNvSpPr txBox="1"/>
          <p:nvPr/>
        </p:nvSpPr>
        <p:spPr>
          <a:xfrm>
            <a:off x="125872" y="690631"/>
            <a:ext cx="455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Trimble </a:t>
            </a:r>
            <a:r>
              <a:rPr lang="en-US" altLang="ko-KR" b="1" dirty="0" err="1"/>
              <a:t>gnss</a:t>
            </a:r>
            <a:r>
              <a:rPr lang="en-US" altLang="ko-KR" b="1" dirty="0"/>
              <a:t> planning program</a:t>
            </a:r>
            <a:r>
              <a:rPr lang="ko-KR" altLang="en-US" b="1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C7B6B-46BA-8A6B-3656-4175D2709EB8}"/>
              </a:ext>
            </a:extLst>
          </p:cNvPr>
          <p:cNvSpPr txBox="1"/>
          <p:nvPr/>
        </p:nvSpPr>
        <p:spPr>
          <a:xfrm>
            <a:off x="2947817" y="660959"/>
            <a:ext cx="455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            My result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BD3F53-C947-62B7-5BFB-496A1328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9" y="1030808"/>
            <a:ext cx="3385865" cy="286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7D0FB7-168D-2401-B1EA-BF659525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447" y="1030291"/>
            <a:ext cx="3274090" cy="2876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B7BCB4-2BC8-17E5-B3D7-358149D01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79" y="3896925"/>
            <a:ext cx="3385865" cy="28920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C59B30-7B0B-63C8-8AE0-C73CEFD01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47" y="3886047"/>
            <a:ext cx="3274090" cy="29137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BF4A97-E798-E962-CD1E-8BF6FC53EE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14"/>
          <a:stretch/>
        </p:blipFill>
        <p:spPr>
          <a:xfrm>
            <a:off x="7635340" y="1971035"/>
            <a:ext cx="4349581" cy="387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5B3E8C-6D84-A756-A459-D376D5047A05}"/>
              </a:ext>
            </a:extLst>
          </p:cNvPr>
          <p:cNvSpPr txBox="1"/>
          <p:nvPr/>
        </p:nvSpPr>
        <p:spPr>
          <a:xfrm>
            <a:off x="8563635" y="1352819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QZSS_Satellite</a:t>
            </a:r>
            <a:r>
              <a:rPr lang="en-US" altLang="ko-KR" dirty="0"/>
              <a:t>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73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5E62C-9C7E-5B7A-A049-5A7326A9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5" y="8709"/>
            <a:ext cx="9905999" cy="866588"/>
          </a:xfrm>
        </p:spPr>
        <p:txBody>
          <a:bodyPr/>
          <a:lstStyle/>
          <a:p>
            <a:r>
              <a:rPr lang="en-US" altLang="ko-KR" dirty="0"/>
              <a:t>BDS </a:t>
            </a:r>
            <a:r>
              <a:rPr lang="ko-KR" altLang="en-US" dirty="0"/>
              <a:t>인공위성 검증 </a:t>
            </a:r>
            <a:r>
              <a:rPr lang="en-US" altLang="ko-KR" dirty="0"/>
              <a:t>(</a:t>
            </a:r>
            <a:r>
              <a:rPr lang="en-US" altLang="ko-KR" dirty="0" err="1"/>
              <a:t>el_mask</a:t>
            </a:r>
            <a:r>
              <a:rPr lang="en-US" altLang="ko-KR" dirty="0"/>
              <a:t>=0)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F2E74-98C2-94A2-6E30-7696D071895F}"/>
              </a:ext>
            </a:extLst>
          </p:cNvPr>
          <p:cNvSpPr txBox="1"/>
          <p:nvPr/>
        </p:nvSpPr>
        <p:spPr>
          <a:xfrm>
            <a:off x="493313" y="856816"/>
            <a:ext cx="455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Trimble </a:t>
            </a:r>
            <a:r>
              <a:rPr lang="en-US" altLang="ko-KR" b="1" dirty="0" err="1"/>
              <a:t>gnss</a:t>
            </a:r>
            <a:r>
              <a:rPr lang="en-US" altLang="ko-KR" b="1" dirty="0"/>
              <a:t> planning program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C7B6B-46BA-8A6B-3656-4175D2709EB8}"/>
              </a:ext>
            </a:extLst>
          </p:cNvPr>
          <p:cNvSpPr txBox="1"/>
          <p:nvPr/>
        </p:nvSpPr>
        <p:spPr>
          <a:xfrm>
            <a:off x="4638626" y="856816"/>
            <a:ext cx="455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            My result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FEAB04-480E-8931-9FCE-29663521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618" y="1289415"/>
            <a:ext cx="2964873" cy="2629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83BE2B-48C3-E4CA-5747-710A32AD4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5" y="1274487"/>
            <a:ext cx="2820139" cy="26588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A6851E-0CC7-957B-7134-42286E6EE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934" y="1274487"/>
            <a:ext cx="2775047" cy="26588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0145D1-A842-0F78-8538-D5BA33DB9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46" y="3933350"/>
            <a:ext cx="3349014" cy="28605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6CA080-DF70-1B9D-522B-7289793B1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6618" y="3972446"/>
            <a:ext cx="2964873" cy="28431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E16019-F871-A983-BC20-D5629197C6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14"/>
          <a:stretch/>
        </p:blipFill>
        <p:spPr>
          <a:xfrm>
            <a:off x="8897300" y="2863273"/>
            <a:ext cx="3294700" cy="2967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F8CC8-F333-E464-7794-E55CA0C70D16}"/>
              </a:ext>
            </a:extLst>
          </p:cNvPr>
          <p:cNvSpPr txBox="1"/>
          <p:nvPr/>
        </p:nvSpPr>
        <p:spPr>
          <a:xfrm>
            <a:off x="9348726" y="232775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BDS_Satellite</a:t>
            </a:r>
            <a:r>
              <a:rPr lang="en-US" altLang="ko-KR" dirty="0"/>
              <a:t>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61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B0D9B-33FE-4BF7-6D9B-416A0AC3E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2" y="-133829"/>
            <a:ext cx="9905999" cy="937393"/>
          </a:xfrm>
        </p:spPr>
        <p:txBody>
          <a:bodyPr/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082D2C-085C-EB54-7B8E-4472031CD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4E1950-F8B9-BA4D-9514-A9A75E75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724986"/>
            <a:ext cx="11998036" cy="60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4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F844A-2F67-C675-9D70-D50109DA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05941"/>
            <a:ext cx="9905999" cy="1360898"/>
          </a:xfrm>
        </p:spPr>
        <p:txBody>
          <a:bodyPr/>
          <a:lstStyle/>
          <a:p>
            <a:pPr algn="ctr"/>
            <a:r>
              <a:rPr lang="en-US" altLang="ko-KR" dirty="0"/>
              <a:t>THANK TOU FOR YOUR ATTENTION.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3369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Walbaum Display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210</Words>
  <Application>Microsoft Office PowerPoint</Application>
  <PresentationFormat>와이드스크린</PresentationFormat>
  <Paragraphs>26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Microsoft GothicNeo</vt:lpstr>
      <vt:lpstr>Arial</vt:lpstr>
      <vt:lpstr>Cambria Math</vt:lpstr>
      <vt:lpstr>RegattaVTI</vt:lpstr>
      <vt:lpstr>우주궤도역학 Term Project2</vt:lpstr>
      <vt:lpstr>결과 도출 순서</vt:lpstr>
      <vt:lpstr>GPS 인공위성 검증 (el_mask=0)</vt:lpstr>
      <vt:lpstr>QZSS 인공위성 검증 (el_mask=0)</vt:lpstr>
      <vt:lpstr>BDS 인공위성 검증 (el_mask=0)</vt:lpstr>
      <vt:lpstr>example</vt:lpstr>
      <vt:lpstr>THANK TOU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우주궤도역학 Term Project2</dc:title>
  <dc:creator>이서영</dc:creator>
  <cp:lastModifiedBy>이서영</cp:lastModifiedBy>
  <cp:revision>3</cp:revision>
  <dcterms:created xsi:type="dcterms:W3CDTF">2023-06-22T04:25:23Z</dcterms:created>
  <dcterms:modified xsi:type="dcterms:W3CDTF">2023-06-22T11:36:10Z</dcterms:modified>
</cp:coreProperties>
</file>